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14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410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01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3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561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498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834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557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4890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33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667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40491-E23C-4F27-9A10-4ED966D23F3D}" type="datetimeFigureOut">
              <a:rPr lang="fr-FR" smtClean="0"/>
              <a:t>27/10/2019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A0899-54FE-4A6B-8BEA-FACC517FF9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07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374" y="482277"/>
            <a:ext cx="6600825" cy="46958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47193" y="81969"/>
            <a:ext cx="101775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0" i="0" u="none" strike="noStrike" baseline="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Annexe 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4</a:t>
            </a:r>
            <a:r>
              <a:rPr lang="fr-FR" sz="2400" b="0" i="0" u="none" strike="noStrike" baseline="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_</a:t>
            </a:r>
            <a:r>
              <a:rPr lang="fr-FR" sz="24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191020 </a:t>
            </a:r>
            <a:r>
              <a:rPr lang="fr-FR" sz="2400" b="0" i="0" u="none" strike="noStrike" baseline="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Annexe affectation des constructions et terrains avoisinants</a:t>
            </a:r>
            <a:endParaRPr lang="fr-FR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9598" y="1476085"/>
            <a:ext cx="42914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0" i="0" u="none" strike="noStrike" baseline="0" dirty="0" smtClean="0">
                <a:latin typeface="Calibri" panose="020F0502020204030204" pitchFamily="34" charset="0"/>
              </a:rPr>
              <a:t>Établi à l’extérieur de l’enveloppe bâtie</a:t>
            </a:r>
          </a:p>
          <a:p>
            <a:r>
              <a:rPr lang="fr-FR" sz="1600" b="0" i="0" u="none" strike="noStrike" baseline="0" dirty="0" smtClean="0">
                <a:latin typeface="Calibri" panose="020F0502020204030204" pitchFamily="34" charset="0"/>
              </a:rPr>
              <a:t>du bourg et le long d’une route</a:t>
            </a:r>
          </a:p>
          <a:p>
            <a:r>
              <a:rPr lang="fr-FR" sz="1600" b="0" i="0" u="none" strike="noStrike" baseline="0" dirty="0" smtClean="0">
                <a:latin typeface="Calibri" panose="020F0502020204030204" pitchFamily="34" charset="0"/>
              </a:rPr>
              <a:t>Départementale, et d’un chemin</a:t>
            </a:r>
            <a:r>
              <a:rPr lang="fr-FR" sz="1600" b="0" i="0" u="none" strike="noStrike" dirty="0" smtClean="0">
                <a:latin typeface="Calibri" panose="020F0502020204030204" pitchFamily="34" charset="0"/>
              </a:rPr>
              <a:t> agricole,</a:t>
            </a:r>
          </a:p>
          <a:p>
            <a:r>
              <a:rPr lang="fr-FR" sz="1600" b="0" i="0" u="none" strike="noStrike" baseline="0" dirty="0" smtClean="0">
                <a:latin typeface="Calibri" panose="020F0502020204030204" pitchFamily="34" charset="0"/>
              </a:rPr>
              <a:t> le secteur n’est à ce jour pas du tout urbanisé.</a:t>
            </a:r>
          </a:p>
          <a:p>
            <a:endParaRPr lang="fr-FR" sz="1600" b="0" i="0" u="none" strike="noStrike" baseline="0" dirty="0" smtClean="0">
              <a:latin typeface="Calibri" panose="020F0502020204030204" pitchFamily="34" charset="0"/>
            </a:endParaRPr>
          </a:p>
          <a:p>
            <a:r>
              <a:rPr lang="fr-FR" sz="1600" b="0" i="0" u="none" strike="noStrike" baseline="0" dirty="0" smtClean="0">
                <a:latin typeface="Calibri" panose="020F0502020204030204" pitchFamily="34" charset="0"/>
              </a:rPr>
              <a:t>Le site présente une végétation de friche.</a:t>
            </a:r>
          </a:p>
          <a:p>
            <a:endParaRPr lang="fr-FR" sz="1600" b="0" i="0" u="none" strike="noStrike" baseline="0" dirty="0" smtClean="0">
              <a:latin typeface="Calibri" panose="020F0502020204030204" pitchFamily="34" charset="0"/>
            </a:endParaRPr>
          </a:p>
          <a:p>
            <a:r>
              <a:rPr lang="fr-FR" sz="1600" dirty="0" smtClean="0">
                <a:latin typeface="Calibri" panose="020F0502020204030204" pitchFamily="34" charset="0"/>
              </a:rPr>
              <a:t>Il </a:t>
            </a:r>
            <a:r>
              <a:rPr lang="fr-FR" sz="1600" b="0" i="0" u="none" strike="noStrike" baseline="0" dirty="0" smtClean="0">
                <a:latin typeface="Calibri" panose="020F0502020204030204" pitchFamily="34" charset="0"/>
              </a:rPr>
              <a:t>est bordé d’un fossé le long de la</a:t>
            </a:r>
          </a:p>
          <a:p>
            <a:r>
              <a:rPr lang="fr-FR" sz="1600" b="0" i="0" u="none" strike="noStrike" baseline="0" dirty="0" smtClean="0">
                <a:latin typeface="Calibri" panose="020F0502020204030204" pitchFamily="34" charset="0"/>
              </a:rPr>
              <a:t>route départementale</a:t>
            </a:r>
            <a:endParaRPr lang="fr-FR" sz="1600" dirty="0"/>
          </a:p>
        </p:txBody>
      </p:sp>
      <p:sp>
        <p:nvSpPr>
          <p:cNvPr id="7" name="Rectangle 6"/>
          <p:cNvSpPr/>
          <p:nvPr/>
        </p:nvSpPr>
        <p:spPr>
          <a:xfrm>
            <a:off x="1521054" y="5073007"/>
            <a:ext cx="381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0" i="0" u="none" strike="noStrike" baseline="0" dirty="0" smtClean="0">
                <a:latin typeface="Calibri" panose="020F0502020204030204" pitchFamily="34" charset="0"/>
              </a:rPr>
              <a:t>Zone urbanisée</a:t>
            </a:r>
          </a:p>
          <a:p>
            <a:r>
              <a:rPr lang="fr-FR" sz="1200" b="0" i="0" u="none" strike="noStrike" baseline="0" dirty="0" smtClean="0">
                <a:latin typeface="Calibri" panose="020F0502020204030204" pitchFamily="34" charset="0"/>
              </a:rPr>
              <a:t>- UY : Zone urbaine d’activités</a:t>
            </a:r>
          </a:p>
          <a:p>
            <a:r>
              <a:rPr lang="fr-FR" sz="1200" b="0" i="0" u="none" strike="noStrike" baseline="0" dirty="0" smtClean="0">
                <a:latin typeface="Calibri" panose="020F0502020204030204" pitchFamily="34" charset="0"/>
              </a:rPr>
              <a:t>- UB : Zone urbaine résidentielle</a:t>
            </a:r>
            <a:endParaRPr lang="fr-FR" sz="1200" dirty="0"/>
          </a:p>
        </p:txBody>
      </p:sp>
      <p:sp>
        <p:nvSpPr>
          <p:cNvPr id="8" name="Rectangle 7"/>
          <p:cNvSpPr/>
          <p:nvPr/>
        </p:nvSpPr>
        <p:spPr>
          <a:xfrm>
            <a:off x="1487678" y="5777142"/>
            <a:ext cx="10879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0" i="0" u="none" strike="noStrike" baseline="0" dirty="0" smtClean="0">
                <a:latin typeface="Calibri" panose="020F0502020204030204" pitchFamily="34" charset="0"/>
              </a:rPr>
              <a:t>Zone naturelle</a:t>
            </a:r>
            <a:endParaRPr lang="fr-FR" sz="1200" dirty="0"/>
          </a:p>
        </p:txBody>
      </p:sp>
      <p:sp>
        <p:nvSpPr>
          <p:cNvPr id="9" name="Rectangle 8"/>
          <p:cNvSpPr/>
          <p:nvPr/>
        </p:nvSpPr>
        <p:spPr>
          <a:xfrm>
            <a:off x="1521054" y="6128146"/>
            <a:ext cx="10211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0" i="0" u="none" strike="noStrike" baseline="0" dirty="0" smtClean="0">
                <a:latin typeface="Calibri" panose="020F0502020204030204" pitchFamily="34" charset="0"/>
              </a:rPr>
              <a:t>Zone agricole</a:t>
            </a:r>
            <a:endParaRPr lang="fr-FR" sz="12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701" y="5178102"/>
            <a:ext cx="352985" cy="14862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05703" y="2231573"/>
            <a:ext cx="15482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Zone urbaine</a:t>
            </a:r>
          </a:p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résidentielle</a:t>
            </a:r>
            <a:endParaRPr lang="fr-FR" sz="1000" dirty="0"/>
          </a:p>
        </p:txBody>
      </p:sp>
      <p:sp>
        <p:nvSpPr>
          <p:cNvPr id="12" name="Rectangle 11"/>
          <p:cNvSpPr/>
          <p:nvPr/>
        </p:nvSpPr>
        <p:spPr>
          <a:xfrm>
            <a:off x="6901157" y="1704891"/>
            <a:ext cx="1297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Zone urbaine</a:t>
            </a:r>
          </a:p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d’activités</a:t>
            </a:r>
            <a:endParaRPr lang="fr-FR" sz="1000" dirty="0"/>
          </a:p>
        </p:txBody>
      </p:sp>
      <p:sp>
        <p:nvSpPr>
          <p:cNvPr id="13" name="Rectangle 12"/>
          <p:cNvSpPr/>
          <p:nvPr/>
        </p:nvSpPr>
        <p:spPr>
          <a:xfrm>
            <a:off x="5405267" y="2451104"/>
            <a:ext cx="1297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Zone urbaine</a:t>
            </a:r>
          </a:p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d’activités</a:t>
            </a:r>
            <a:endParaRPr lang="fr-FR" sz="1000" dirty="0"/>
          </a:p>
        </p:txBody>
      </p:sp>
      <p:sp>
        <p:nvSpPr>
          <p:cNvPr id="14" name="Forme libre 13"/>
          <p:cNvSpPr/>
          <p:nvPr/>
        </p:nvSpPr>
        <p:spPr>
          <a:xfrm>
            <a:off x="7768354" y="1836892"/>
            <a:ext cx="1432290" cy="2031101"/>
          </a:xfrm>
          <a:custGeom>
            <a:avLst/>
            <a:gdLst>
              <a:gd name="connsiteX0" fmla="*/ 574534 w 1432290"/>
              <a:gd name="connsiteY0" fmla="*/ 0 h 2031101"/>
              <a:gd name="connsiteX1" fmla="*/ 1116701 w 1432290"/>
              <a:gd name="connsiteY1" fmla="*/ 801112 h 2031101"/>
              <a:gd name="connsiteX2" fmla="*/ 1205713 w 1432290"/>
              <a:gd name="connsiteY2" fmla="*/ 736375 h 2031101"/>
              <a:gd name="connsiteX3" fmla="*/ 1432290 w 1432290"/>
              <a:gd name="connsiteY3" fmla="*/ 1416106 h 2031101"/>
              <a:gd name="connsiteX4" fmla="*/ 873940 w 1432290"/>
              <a:gd name="connsiteY4" fmla="*/ 2031101 h 2031101"/>
              <a:gd name="connsiteX5" fmla="*/ 161841 w 1432290"/>
              <a:gd name="connsiteY5" fmla="*/ 1707420 h 2031101"/>
              <a:gd name="connsiteX6" fmla="*/ 606903 w 1432290"/>
              <a:gd name="connsiteY6" fmla="*/ 1262358 h 2031101"/>
              <a:gd name="connsiteX7" fmla="*/ 0 w 1432290"/>
              <a:gd name="connsiteY7" fmla="*/ 420786 h 2031101"/>
              <a:gd name="connsiteX8" fmla="*/ 364142 w 1432290"/>
              <a:gd name="connsiteY8" fmla="*/ 129473 h 2031101"/>
              <a:gd name="connsiteX9" fmla="*/ 574534 w 1432290"/>
              <a:gd name="connsiteY9" fmla="*/ 0 h 203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32290" h="2031101">
                <a:moveTo>
                  <a:pt x="574534" y="0"/>
                </a:moveTo>
                <a:lnTo>
                  <a:pt x="1116701" y="801112"/>
                </a:lnTo>
                <a:lnTo>
                  <a:pt x="1205713" y="736375"/>
                </a:lnTo>
                <a:lnTo>
                  <a:pt x="1432290" y="1416106"/>
                </a:lnTo>
                <a:lnTo>
                  <a:pt x="873940" y="2031101"/>
                </a:lnTo>
                <a:lnTo>
                  <a:pt x="161841" y="1707420"/>
                </a:lnTo>
                <a:lnTo>
                  <a:pt x="606903" y="1262358"/>
                </a:lnTo>
                <a:lnTo>
                  <a:pt x="0" y="420786"/>
                </a:lnTo>
                <a:lnTo>
                  <a:pt x="364142" y="129473"/>
                </a:lnTo>
                <a:lnTo>
                  <a:pt x="574534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8222857" y="2631683"/>
            <a:ext cx="10074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Site de projet, actuellement une</a:t>
            </a:r>
          </a:p>
          <a:p>
            <a:r>
              <a:rPr lang="fr-FR" sz="1000" b="0" i="0" u="none" strike="noStrike" baseline="0" dirty="0" smtClean="0">
                <a:latin typeface="Calibri" panose="020F0502020204030204" pitchFamily="34" charset="0"/>
              </a:rPr>
              <a:t>zone destinée à l’agriculture</a:t>
            </a:r>
            <a:endParaRPr lang="fr-FR" sz="1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5574828" y="5511228"/>
            <a:ext cx="5321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 noter que dans le cadre du PLUI en cours d’élaboration la zone pressentie pour le projet est inscrite en zone a vocation d’implantation touristique 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2"/>
          <a:srcRect l="90224" t="13851" r="5782" b="83693"/>
          <a:stretch/>
        </p:blipFill>
        <p:spPr>
          <a:xfrm>
            <a:off x="1170701" y="6151316"/>
            <a:ext cx="316977" cy="13867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/>
          <a:srcRect l="20273" t="64813" r="75982" b="32731"/>
          <a:stretch/>
        </p:blipFill>
        <p:spPr>
          <a:xfrm>
            <a:off x="1170701" y="5824433"/>
            <a:ext cx="353737" cy="16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889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124</Words>
  <Application>Microsoft Office PowerPoint</Application>
  <PresentationFormat>Grand écran</PresentationFormat>
  <Paragraphs>24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Guillet</dc:creator>
  <cp:lastModifiedBy>Fabien Guillet</cp:lastModifiedBy>
  <cp:revision>6</cp:revision>
  <cp:lastPrinted>2019-10-20T16:06:40Z</cp:lastPrinted>
  <dcterms:created xsi:type="dcterms:W3CDTF">2019-10-20T15:53:43Z</dcterms:created>
  <dcterms:modified xsi:type="dcterms:W3CDTF">2019-10-27T16:39:49Z</dcterms:modified>
</cp:coreProperties>
</file>